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8119E9-4E45-4B88-8B54-07AE5E9FE6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700C940-0936-40B3-80EF-E2474724E1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DFD12E9-269B-4B0F-9FB4-EFFA869CF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FB83E-4659-4A17-9CB9-3CAFAD22C413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BE4CFDF-3CD2-41EF-A3AF-936E115F3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189E0DB-CAD3-405A-98AF-8414E4EE5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5BDA0-0447-4498-A2B5-94D394070B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1189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9D0D33-4CC9-4808-9E03-1AA52F952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3DF7CE1-9C3B-4AA6-B7F4-0660DA33E8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CF7A861-A857-493E-8341-5DB3C8C3A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FB83E-4659-4A17-9CB9-3CAFAD22C413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7527AB9-C83D-4632-BDF9-7E5A77606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858C7CF-9A2D-4B28-B6F0-33956A208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5BDA0-0447-4498-A2B5-94D394070B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8534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CB870F9-28EF-4E1D-82D4-9D48903E51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B60E946-C345-4677-9073-886F74C840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670A448-C5CC-4F00-9AE6-7154A32E0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FB83E-4659-4A17-9CB9-3CAFAD22C413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83D2547-F4BB-4885-A27B-E3705AA76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0F8F95C-D638-4AF7-B65D-9736FCB28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5BDA0-0447-4498-A2B5-94D394070B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1450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BEA04E-E1E2-452C-9C5B-431CC621A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20B0FAE-787C-4C9B-A596-DCA7EBC771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DB62760-BC9B-4E26-B379-2663B9573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FB83E-4659-4A17-9CB9-3CAFAD22C413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6519830-3151-4B02-8676-BB28F1662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E29AD30-2502-4659-9C79-ECB29450C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5BDA0-0447-4498-A2B5-94D394070B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4467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BEE17F-C356-4131-AD3B-5219C8E239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783B3D5-CDF4-4265-9A0B-13F7743813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B5006DB-2384-4403-A6A8-52624A301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FB83E-4659-4A17-9CB9-3CAFAD22C413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BA39CE4-E098-4F8A-A39B-0B950A1D3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A1DE93E-5CF1-4F51-A60F-30887084B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5BDA0-0447-4498-A2B5-94D394070B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3878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459DDB-1D50-4A82-8907-CBC8177C7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D9377FD-1B76-40D5-AB1A-E740AD5135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00696080-390F-42EE-86A5-A9C3CADBA1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0782765-4DB8-4245-B5A3-12F9D35DD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FB83E-4659-4A17-9CB9-3CAFAD22C413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303FE8C-A7C1-408E-ADF1-B088C1A18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5D57D7A-8B9E-4154-899E-060E54607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5BDA0-0447-4498-A2B5-94D394070B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9562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8E9389-E4B9-4F66-A16C-B180C0F44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D1FE261-DFFE-4DCD-A441-4AB1FA677A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83F8B47-BCEA-4100-874A-2D2D101FEA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CC952340-9662-4842-8432-47E74CEB5B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754E5079-B3E5-4FE5-9838-9DB6986984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8AFF15A-6F92-46A0-9AF0-6D8F70537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FB83E-4659-4A17-9CB9-3CAFAD22C413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8A549D4-B742-4D59-9885-CA48D6343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47DE2F7-A304-4430-8326-FC9067F1E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5BDA0-0447-4498-A2B5-94D394070B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5715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3A0186-581C-4CAF-A96A-DB467CB2A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CBC2E3F-36FB-4BF9-A407-73766DC7C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FB83E-4659-4A17-9CB9-3CAFAD22C413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880EE6C-1D64-44E2-AEA9-A24D28934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0EC36EE-3FCB-47FB-8632-F8EBA2C8C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5BDA0-0447-4498-A2B5-94D394070B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336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4B9D89B-87EB-4253-AF7F-F62CC667C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FB83E-4659-4A17-9CB9-3CAFAD22C413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45D758F-318B-453B-94CA-5B0921E87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0C5C263-FF9E-4B9A-88C9-7185815F6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5BDA0-0447-4498-A2B5-94D394070B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0155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F3B188-6F36-4B94-A297-33DDF1976A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ECACBE9-6572-44C7-B053-6FF1139EB7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7A4A1A38-68B4-4E92-836D-F4E19E7ADB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F10A2A8-B4BE-420E-B7FE-35C258AC3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FB83E-4659-4A17-9CB9-3CAFAD22C413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5F651DC-9A5A-41E3-A47A-D1A59E2D5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6EC9D87-E853-477E-B874-524C04D9E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5BDA0-0447-4498-A2B5-94D394070B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893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07781C-7082-4A55-9DE6-A19BAAF798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90A59DE-0BF6-470F-9512-10EB689696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5B51B5AE-DF95-487F-BEA8-18B73137B9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0769E81-5286-4694-BDC9-4512DC289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FB83E-4659-4A17-9CB9-3CAFAD22C413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4A6E646-F87D-48B2-B42A-F5965E58F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CB711B8-D165-4CDC-9893-28712BEE6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5BDA0-0447-4498-A2B5-94D394070B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3482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6B142A4-B31C-44FF-8815-D02D2B2A2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DD6E691-6546-469B-AD2B-9D556AD717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04BB33A-FF26-4596-A2DF-59D18154CC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6FB83E-4659-4A17-9CB9-3CAFAD22C413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3EA158B-496B-4438-BAD5-2478707988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0AA510B-9CF6-4059-97ED-49DE9D30C1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25BDA0-0447-4498-A2B5-94D394070B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7567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B2448F-0503-48C2-885C-9D0E12C1F4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/>
              <a:t>      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B238608-73B4-498C-ACF1-74C76A2E7EA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1874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373961-B3E5-4F1C-A3A0-530D7A1D6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29F69A7-B28D-4100-B24A-74C9FE393E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8397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7C2347-9CF1-4714-831C-B56FC4179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1AFD4EC-8FDD-40EC-9F66-7F158EE85F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160441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Širokoúhlá obrazovka</PresentationFormat>
  <Paragraphs>1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Motiv Office</vt:lpstr>
      <vt:lpstr>      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</dc:title>
  <dc:creator>Matěj Venclík</dc:creator>
  <cp:lastModifiedBy>Matěj Venclík</cp:lastModifiedBy>
  <cp:revision>1</cp:revision>
  <dcterms:created xsi:type="dcterms:W3CDTF">2020-09-30T13:57:38Z</dcterms:created>
  <dcterms:modified xsi:type="dcterms:W3CDTF">2020-09-30T13:57:48Z</dcterms:modified>
</cp:coreProperties>
</file>